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674813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404664"/>
            <a:ext cx="7920880" cy="36004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75656" y="40466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/>
                </a:solidFill>
              </a:rPr>
              <a:t>МБОУ </a:t>
            </a:r>
            <a:r>
              <a:rPr lang="ru-RU" sz="2400" b="1" i="1" dirty="0" err="1" smtClean="0">
                <a:solidFill>
                  <a:schemeClr val="tx2"/>
                </a:solidFill>
              </a:rPr>
              <a:t>г.Иркутска</a:t>
            </a:r>
            <a:r>
              <a:rPr lang="ru-RU" sz="2400" b="1" i="1" dirty="0" smtClean="0">
                <a:solidFill>
                  <a:schemeClr val="tx2"/>
                </a:solidFill>
              </a:rPr>
              <a:t> СОШ № 24</a:t>
            </a:r>
            <a:endParaRPr lang="ru-RU" sz="24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4" y="571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Экран (4:3)</PresentationFormat>
  <Paragraphs>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Calibri</vt:lpstr>
      <vt:lpstr>Theme82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teacher</cp:lastModifiedBy>
  <cp:revision>1</cp:revision>
  <dcterms:created xsi:type="dcterms:W3CDTF">2023-03-02T04:37:43Z</dcterms:created>
  <dcterms:modified xsi:type="dcterms:W3CDTF">2023-03-02T04:40:34Z</dcterms:modified>
  <cp:category/>
</cp:coreProperties>
</file>